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6" r:id="rId6"/>
    <p:sldId id="287" r:id="rId7"/>
    <p:sldId id="275" r:id="rId8"/>
    <p:sldId id="285" r:id="rId9"/>
    <p:sldId id="290" r:id="rId10"/>
    <p:sldId id="291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281" r:id="rId21"/>
    <p:sldId id="268" r:id="rId22"/>
    <p:sldId id="269" r:id="rId23"/>
    <p:sldId id="292" r:id="rId24"/>
    <p:sldId id="293" r:id="rId25"/>
    <p:sldId id="294" r:id="rId26"/>
    <p:sldId id="295" r:id="rId27"/>
    <p:sldId id="297" r:id="rId28"/>
    <p:sldId id="298" r:id="rId29"/>
    <p:sldId id="29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E77E5-786A-88D6-FEA3-C627894E5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0C5B02-D18D-3EDB-43E3-FB8398220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92E1D-6FBA-7BF8-A323-2058F0331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2E9D-4F93-4B32-A51D-B36747FB8E8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7BF8B-4532-ED2D-DF6A-E4694880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00F22-A282-5F72-EF8C-315DBF763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08AD-2A36-432F-8D0D-A286D04D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7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5FAB3-283E-56C3-176D-EA25D659C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B53F34-93EF-06EA-70C2-5C0003BE0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6F98D-3AF2-2949-234D-8BC5A3B15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2E9D-4F93-4B32-A51D-B36747FB8E8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5C921-BD3A-9694-FBCC-8F0AF5A07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4B3D4-3441-E4CC-D165-93D523673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08AD-2A36-432F-8D0D-A286D04D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2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771F92-EC5D-4134-81B5-0CD0152EC3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F31588-407D-1D95-167F-16173E2B8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01243-93A0-2C33-2DCE-68F8F8FF2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2E9D-4F93-4B32-A51D-B36747FB8E8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A5520-C036-221A-7B62-6B3BCDC26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3116-F3C3-4C2E-60EF-F2F280EA1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08AD-2A36-432F-8D0D-A286D04D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6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5DBF2-0AFC-50CE-4C81-3F02683AF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65BF1-4584-5D3D-B408-D1B5D67BF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39546-9703-3581-253E-B17158243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2E9D-4F93-4B32-A51D-B36747FB8E8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2434D-C0FA-1AB6-913D-EAE054692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D3AB7-C995-A5D5-0463-5211800EA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08AD-2A36-432F-8D0D-A286D04D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B2EAE-6F32-71D2-F6DB-B666329AE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9313A3-A58E-DFAE-98E6-7ABB0CDD0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C6BD8-A2EB-AD1F-07D0-A1BFB70D4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2E9D-4F93-4B32-A51D-B36747FB8E8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8A3AE-9842-46FF-1DFB-76E09814A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3A3B5-FAC6-8B01-9404-01949C1BA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08AD-2A36-432F-8D0D-A286D04D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7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0628-21CE-EAA5-19D9-FB0FE2276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F75C3-69D6-5A26-0598-78D2C31636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FEA0E2-DE27-F10D-7BBC-65802F8F5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EBBDA5-2BE5-D92F-52EE-F022F0FE6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2E9D-4F93-4B32-A51D-B36747FB8E8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C190E-C138-6684-C1CB-804B037CF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AEA213-533C-45FA-5CA7-709FDFE69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08AD-2A36-432F-8D0D-A286D04D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5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2AB99-07D1-4F6D-A2CA-39B047E20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321AE-1C74-880C-B8A0-CAD70011F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350A6-38E8-753C-394A-7E95D9179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F2608-35FD-FD34-D993-68309181A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8A1444-8F64-8DE1-5832-EF72597F5A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26D811-0946-206C-28E4-88FC3714D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2E9D-4F93-4B32-A51D-B36747FB8E8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7AF200-A2A0-EFA1-2672-19FF0359A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A312B1-9825-A0DA-1B76-C149756B9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08AD-2A36-432F-8D0D-A286D04D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8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31836-A7E1-3F0F-6E7B-06D969A92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6BCFA-A862-6E95-364D-4CB1A72C1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2E9D-4F93-4B32-A51D-B36747FB8E8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1670B-1B59-E0D5-CD35-75F35E5E3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F9DF95-C868-797C-B73D-41459C40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08AD-2A36-432F-8D0D-A286D04D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9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4B9196-1513-A421-B2BC-C3D50A2B3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2E9D-4F93-4B32-A51D-B36747FB8E8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0492AC-96E3-06E9-6C1D-C4E541FD2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86153-DEB6-FB68-883A-19481B88A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08AD-2A36-432F-8D0D-A286D04D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7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B40CE-0D76-3194-F85F-772502E43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E5356-1AEC-6533-1FFF-DC1145B9A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B0249-DB5F-0D13-8E0C-771DE32F0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E6FE8B-B0F6-6E8A-638C-385558A2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2E9D-4F93-4B32-A51D-B36747FB8E8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9DC35A-A589-F0FC-6013-6DDC6174E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FEA72-60E1-3578-500D-626CD09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08AD-2A36-432F-8D0D-A286D04D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7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DD8AE-7F01-4DEC-4CED-9950EB6AF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A6449A-166E-5F32-5F63-31454B6A66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28AAC6-6B19-EC6F-3184-65C145CB4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28613-92CF-EA11-7C79-013E90CC4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2E9D-4F93-4B32-A51D-B36747FB8E8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22DB5-0323-AEF2-17D8-CBB3FE3EA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53A34-E5CA-0C3D-5FE8-55A368A51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08AD-2A36-432F-8D0D-A286D04D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2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D389D7-65D2-B715-BD78-5D83A08F7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81C393-BF24-D694-F9D7-E79E24B5A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445FE-C539-5CDE-C617-D31EF0CCA7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2E9D-4F93-4B32-A51D-B36747FB8E8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BBB28-5ECA-470D-7F0C-8E4490849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F629C-04F7-F926-1F7D-A9DAE9C59F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B08AD-2A36-432F-8D0D-A286D04D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0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314" y="2046093"/>
            <a:ext cx="9144000" cy="2387600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BOOKSELLER JEOPARDY</a:t>
            </a:r>
          </a:p>
        </p:txBody>
      </p:sp>
    </p:spTree>
    <p:extLst>
      <p:ext uri="{BB962C8B-B14F-4D97-AF65-F5344CB8AC3E}">
        <p14:creationId xmlns:p14="http://schemas.microsoft.com/office/powerpoint/2010/main" val="1784851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339" y="2718920"/>
            <a:ext cx="11364685" cy="2387600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WHAT IS </a:t>
            </a:r>
            <a:r>
              <a:rPr lang="en-US" sz="7200" dirty="0">
                <a:solidFill>
                  <a:srgbClr val="FF000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“GIFT CERTIFICATE/ GIFT CARD SUMMARY”</a:t>
            </a:r>
          </a:p>
        </p:txBody>
      </p:sp>
    </p:spTree>
    <p:extLst>
      <p:ext uri="{BB962C8B-B14F-4D97-AF65-F5344CB8AC3E}">
        <p14:creationId xmlns:p14="http://schemas.microsoft.com/office/powerpoint/2010/main" val="2121148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57" y="1971449"/>
            <a:ext cx="11364685" cy="23876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THIS IS A BOOK THAT HAS RECENTLY BEEN CHALLENGED IN THE BAYFIELD SCHOOL DISTRICT</a:t>
            </a:r>
          </a:p>
        </p:txBody>
      </p:sp>
    </p:spTree>
    <p:extLst>
      <p:ext uri="{BB962C8B-B14F-4D97-AF65-F5344CB8AC3E}">
        <p14:creationId xmlns:p14="http://schemas.microsoft.com/office/powerpoint/2010/main" val="3507304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931" y="3046724"/>
            <a:ext cx="11364685" cy="2387600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WHAT IS </a:t>
            </a:r>
            <a:r>
              <a:rPr lang="en-US" sz="7200" dirty="0">
                <a:solidFill>
                  <a:srgbClr val="FF000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“ARISTOTLE AND DANTE DIVE INTO THE WATERS OF THE WORLD”</a:t>
            </a:r>
          </a:p>
        </p:txBody>
      </p:sp>
    </p:spTree>
    <p:extLst>
      <p:ext uri="{BB962C8B-B14F-4D97-AF65-F5344CB8AC3E}">
        <p14:creationId xmlns:p14="http://schemas.microsoft.com/office/powerpoint/2010/main" val="2760057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57" y="1971449"/>
            <a:ext cx="11364685" cy="23876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AND NOW FOR A GAME CALLED </a:t>
            </a:r>
            <a: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THANK YER ANCHOR BOOK!</a:t>
            </a:r>
            <a:endParaRPr lang="en-US" sz="5400" dirty="0">
              <a:solidFill>
                <a:schemeClr val="bg1"/>
              </a:solidFill>
              <a:latin typeface="Iskoola Pota" panose="020B0604020202020204" pitchFamily="34" charset="0"/>
              <a:cs typeface="Iskoola Po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82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57" y="1971449"/>
            <a:ext cx="11364685" cy="23876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QUICK! NAME TWO ANCHOR BOOKS FROM USHI</a:t>
            </a:r>
          </a:p>
        </p:txBody>
      </p:sp>
    </p:spTree>
    <p:extLst>
      <p:ext uri="{BB962C8B-B14F-4D97-AF65-F5344CB8AC3E}">
        <p14:creationId xmlns:p14="http://schemas.microsoft.com/office/powerpoint/2010/main" val="3251525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272" y="2859970"/>
            <a:ext cx="11364685" cy="23876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KILLERS OF THE FLOWER MOON</a:t>
            </a:r>
            <a:b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BLOOD AND THUNDER</a:t>
            </a:r>
            <a:b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PEOPLE’S HISTORY OF THE UNITED STATES</a:t>
            </a:r>
            <a:b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endParaRPr lang="en-US" sz="5400" dirty="0">
              <a:solidFill>
                <a:srgbClr val="00B050"/>
              </a:solidFill>
              <a:latin typeface="Iskoola Pota" panose="020B0604020202020204" pitchFamily="34" charset="0"/>
              <a:cs typeface="Iskoola Po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56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57" y="1971449"/>
            <a:ext cx="11364685" cy="23876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QUICKER! NAME THREE ANCHOR BOOKS FROM NATW</a:t>
            </a:r>
          </a:p>
        </p:txBody>
      </p:sp>
    </p:spTree>
    <p:extLst>
      <p:ext uri="{BB962C8B-B14F-4D97-AF65-F5344CB8AC3E}">
        <p14:creationId xmlns:p14="http://schemas.microsoft.com/office/powerpoint/2010/main" val="1952971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118" y="3593215"/>
            <a:ext cx="11364685" cy="23876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BRAIDING SWEETGRASS</a:t>
            </a:r>
            <a:b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FINDING THE MOTHER TREE</a:t>
            </a:r>
            <a:b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DESERT SOLITAIRE</a:t>
            </a:r>
            <a:b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SAGEBRUSH EMPIRE</a:t>
            </a:r>
            <a:b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b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endParaRPr lang="en-US" sz="5400" dirty="0">
              <a:solidFill>
                <a:srgbClr val="00B050"/>
              </a:solidFill>
              <a:latin typeface="Iskoola Pota" panose="020B0604020202020204" pitchFamily="34" charset="0"/>
              <a:cs typeface="Iskoola Po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07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57" y="1971449"/>
            <a:ext cx="11364685" cy="23876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LAST ONE! NAME TWO ANCHOR BOOKS FROM PSYC</a:t>
            </a:r>
          </a:p>
        </p:txBody>
      </p:sp>
    </p:spTree>
    <p:extLst>
      <p:ext uri="{BB962C8B-B14F-4D97-AF65-F5344CB8AC3E}">
        <p14:creationId xmlns:p14="http://schemas.microsoft.com/office/powerpoint/2010/main" val="386229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371" y="6456872"/>
            <a:ext cx="11364685" cy="23876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THE BODY KEEPS THE SCORE</a:t>
            </a:r>
            <a:b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HOW TO CHANGE YOUR MIND</a:t>
            </a:r>
            <a:b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UNF*CK YOUR BRAIN</a:t>
            </a:r>
            <a:b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ATOMIC HABITS</a:t>
            </a:r>
            <a:b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CREATIVE ACT</a:t>
            </a:r>
            <a:b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b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b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b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br>
              <a:rPr lang="en-US" sz="5400" dirty="0">
                <a:solidFill>
                  <a:srgbClr val="00B05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endParaRPr lang="en-US" sz="5400" dirty="0">
              <a:solidFill>
                <a:srgbClr val="00B050"/>
              </a:solidFill>
              <a:latin typeface="Iskoola Pota" panose="020B0604020202020204" pitchFamily="34" charset="0"/>
              <a:cs typeface="Iskoola Po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62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2621" y="2820534"/>
            <a:ext cx="9144000" cy="2387600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THE RULES:</a:t>
            </a:r>
            <a:br>
              <a:rPr lang="en-US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-</a:t>
            </a:r>
            <a:r>
              <a:rPr lang="en-US" sz="44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I GIVE THE ANSWER, YOU ASK THE QUESTION</a:t>
            </a:r>
            <a:br>
              <a:rPr lang="en-US" sz="44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br>
              <a:rPr lang="en-US" sz="44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-YOU ARE REWARDED WITH CANDY</a:t>
            </a:r>
          </a:p>
        </p:txBody>
      </p:sp>
    </p:spTree>
    <p:extLst>
      <p:ext uri="{BB962C8B-B14F-4D97-AF65-F5344CB8AC3E}">
        <p14:creationId xmlns:p14="http://schemas.microsoft.com/office/powerpoint/2010/main" val="2698875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57" y="1153020"/>
            <a:ext cx="11364685" cy="23876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THROWBACK TIME!</a:t>
            </a:r>
          </a:p>
        </p:txBody>
      </p:sp>
    </p:spTree>
    <p:extLst>
      <p:ext uri="{BB962C8B-B14F-4D97-AF65-F5344CB8AC3E}">
        <p14:creationId xmlns:p14="http://schemas.microsoft.com/office/powerpoint/2010/main" val="3020773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57" y="2667577"/>
            <a:ext cx="11364685" cy="23876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THIS IS THE CATEGORY CODE TO ENTER WHEN IMPORTING A TITLE INTO BOOKLOG FOR A SPECIAL ORDER</a:t>
            </a:r>
          </a:p>
        </p:txBody>
      </p:sp>
    </p:spTree>
    <p:extLst>
      <p:ext uri="{BB962C8B-B14F-4D97-AF65-F5344CB8AC3E}">
        <p14:creationId xmlns:p14="http://schemas.microsoft.com/office/powerpoint/2010/main" val="1320380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57" y="1643332"/>
            <a:ext cx="11364685" cy="2387600"/>
          </a:xfrm>
        </p:spPr>
        <p:txBody>
          <a:bodyPr>
            <a:noAutofit/>
          </a:bodyPr>
          <a:lstStyle/>
          <a:p>
            <a:br>
              <a:rPr lang="en-US" sz="72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br>
              <a:rPr lang="en-US" sz="72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r>
              <a:rPr lang="en-US" sz="72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WHAT IS </a:t>
            </a:r>
            <a:r>
              <a:rPr lang="en-US" sz="7200" dirty="0">
                <a:solidFill>
                  <a:srgbClr val="FF000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“DIST”</a:t>
            </a:r>
          </a:p>
        </p:txBody>
      </p:sp>
    </p:spTree>
    <p:extLst>
      <p:ext uri="{BB962C8B-B14F-4D97-AF65-F5344CB8AC3E}">
        <p14:creationId xmlns:p14="http://schemas.microsoft.com/office/powerpoint/2010/main" val="24358775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57" y="2667577"/>
            <a:ext cx="11364685" cy="23876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THIS IS THE PUBLISHER CODE TO ENTER WHEN IMPORTING A TITLE INTO BOOKLOG FOR A SPECIAL ORDER</a:t>
            </a:r>
          </a:p>
        </p:txBody>
      </p:sp>
    </p:spTree>
    <p:extLst>
      <p:ext uri="{BB962C8B-B14F-4D97-AF65-F5344CB8AC3E}">
        <p14:creationId xmlns:p14="http://schemas.microsoft.com/office/powerpoint/2010/main" val="169884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57" y="1643332"/>
            <a:ext cx="11364685" cy="2387600"/>
          </a:xfrm>
        </p:spPr>
        <p:txBody>
          <a:bodyPr>
            <a:noAutofit/>
          </a:bodyPr>
          <a:lstStyle/>
          <a:p>
            <a:br>
              <a:rPr lang="en-US" sz="72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br>
              <a:rPr lang="en-US" sz="72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r>
              <a:rPr lang="en-US" sz="72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WHAT IS </a:t>
            </a:r>
            <a:r>
              <a:rPr lang="en-US" sz="7200" dirty="0">
                <a:solidFill>
                  <a:srgbClr val="FF000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“TBD”</a:t>
            </a:r>
          </a:p>
        </p:txBody>
      </p:sp>
    </p:spTree>
    <p:extLst>
      <p:ext uri="{BB962C8B-B14F-4D97-AF65-F5344CB8AC3E}">
        <p14:creationId xmlns:p14="http://schemas.microsoft.com/office/powerpoint/2010/main" val="14711836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57" y="2667577"/>
            <a:ext cx="11364685" cy="23876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THIS IS SOMETHING TO CHECK WHEN PLACING A SPECIAL ORDER FOR A BOOK WE HAVE HAD IN THE PAST</a:t>
            </a:r>
          </a:p>
        </p:txBody>
      </p:sp>
    </p:spTree>
    <p:extLst>
      <p:ext uri="{BB962C8B-B14F-4D97-AF65-F5344CB8AC3E}">
        <p14:creationId xmlns:p14="http://schemas.microsoft.com/office/powerpoint/2010/main" val="699378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57" y="1643332"/>
            <a:ext cx="11364685" cy="2387600"/>
          </a:xfrm>
        </p:spPr>
        <p:txBody>
          <a:bodyPr>
            <a:noAutofit/>
          </a:bodyPr>
          <a:lstStyle/>
          <a:p>
            <a:br>
              <a:rPr lang="en-US" sz="72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br>
              <a:rPr lang="en-US" sz="72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r>
              <a:rPr lang="en-US" sz="72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WHAT IS </a:t>
            </a:r>
            <a:r>
              <a:rPr lang="en-US" sz="7200" dirty="0">
                <a:solidFill>
                  <a:srgbClr val="FF000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“THE PRICE IS UP TO DATE”</a:t>
            </a:r>
          </a:p>
        </p:txBody>
      </p:sp>
    </p:spTree>
    <p:extLst>
      <p:ext uri="{BB962C8B-B14F-4D97-AF65-F5344CB8AC3E}">
        <p14:creationId xmlns:p14="http://schemas.microsoft.com/office/powerpoint/2010/main" val="19134888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57" y="1744551"/>
            <a:ext cx="11364685" cy="23876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THESE ARE TWO SIGN UP SHEETS YOU SHOULD FILL OUT</a:t>
            </a:r>
          </a:p>
        </p:txBody>
      </p:sp>
    </p:spTree>
    <p:extLst>
      <p:ext uri="{BB962C8B-B14F-4D97-AF65-F5344CB8AC3E}">
        <p14:creationId xmlns:p14="http://schemas.microsoft.com/office/powerpoint/2010/main" val="38632531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57" y="2376577"/>
            <a:ext cx="11364685" cy="2387600"/>
          </a:xfrm>
        </p:spPr>
        <p:txBody>
          <a:bodyPr>
            <a:noAutofit/>
          </a:bodyPr>
          <a:lstStyle/>
          <a:p>
            <a:br>
              <a:rPr lang="en-US" sz="72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br>
              <a:rPr lang="en-US" sz="72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r>
              <a:rPr lang="en-US" sz="72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WHAT ARE </a:t>
            </a:r>
            <a:r>
              <a:rPr lang="en-US" sz="7200" dirty="0">
                <a:solidFill>
                  <a:srgbClr val="FF000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“STAFF PARTY RSVP AND MARIA’S SHIRT LIST”</a:t>
            </a:r>
          </a:p>
        </p:txBody>
      </p:sp>
    </p:spTree>
    <p:extLst>
      <p:ext uri="{BB962C8B-B14F-4D97-AF65-F5344CB8AC3E}">
        <p14:creationId xmlns:p14="http://schemas.microsoft.com/office/powerpoint/2010/main" val="19937761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57" y="1643332"/>
            <a:ext cx="11364685" cy="2387600"/>
          </a:xfrm>
        </p:spPr>
        <p:txBody>
          <a:bodyPr>
            <a:noAutofit/>
          </a:bodyPr>
          <a:lstStyle/>
          <a:p>
            <a:br>
              <a:rPr lang="en-US" sz="72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br>
              <a:rPr lang="en-US" sz="72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r>
              <a:rPr lang="en-US" sz="72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HUZZAH!</a:t>
            </a:r>
            <a:endParaRPr lang="en-US" sz="7200" dirty="0">
              <a:solidFill>
                <a:srgbClr val="FF0000"/>
              </a:solidFill>
              <a:latin typeface="Iskoola Pota" panose="020B0604020202020204" pitchFamily="34" charset="0"/>
              <a:cs typeface="Iskoola Po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8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57" y="2428649"/>
            <a:ext cx="11364685" cy="2387600"/>
          </a:xfrm>
        </p:spPr>
        <p:txBody>
          <a:bodyPr>
            <a:noAutofit/>
          </a:bodyPr>
          <a:lstStyle/>
          <a:p>
            <a:br>
              <a:rPr lang="en-US" sz="54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THIS IS A SUBSTANCE YOU SHOULD NOT USE ON THE WOOD SHELVES</a:t>
            </a:r>
          </a:p>
        </p:txBody>
      </p:sp>
    </p:spTree>
    <p:extLst>
      <p:ext uri="{BB962C8B-B14F-4D97-AF65-F5344CB8AC3E}">
        <p14:creationId xmlns:p14="http://schemas.microsoft.com/office/powerpoint/2010/main" val="544991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57" y="1654208"/>
            <a:ext cx="11364685" cy="2387600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WHAT IS </a:t>
            </a:r>
            <a:r>
              <a:rPr lang="en-US" sz="7200" dirty="0">
                <a:solidFill>
                  <a:srgbClr val="FF000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“SIMPLE GREEN?”</a:t>
            </a:r>
          </a:p>
        </p:txBody>
      </p:sp>
    </p:spTree>
    <p:extLst>
      <p:ext uri="{BB962C8B-B14F-4D97-AF65-F5344CB8AC3E}">
        <p14:creationId xmlns:p14="http://schemas.microsoft.com/office/powerpoint/2010/main" val="1644830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57" y="1606528"/>
            <a:ext cx="11364685" cy="23876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THIS IS INFORMATION YOU SHOULD GET WHEN SELLING A GIFT CARD</a:t>
            </a:r>
          </a:p>
        </p:txBody>
      </p:sp>
    </p:spTree>
    <p:extLst>
      <p:ext uri="{BB962C8B-B14F-4D97-AF65-F5344CB8AC3E}">
        <p14:creationId xmlns:p14="http://schemas.microsoft.com/office/powerpoint/2010/main" val="2202552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57" y="1654208"/>
            <a:ext cx="11364685" cy="2387600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WHAT IS </a:t>
            </a:r>
            <a:r>
              <a:rPr lang="en-US" sz="7200" dirty="0">
                <a:solidFill>
                  <a:srgbClr val="FF000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“PURCHASER NAME?”</a:t>
            </a:r>
          </a:p>
        </p:txBody>
      </p:sp>
    </p:spTree>
    <p:extLst>
      <p:ext uri="{BB962C8B-B14F-4D97-AF65-F5344CB8AC3E}">
        <p14:creationId xmlns:p14="http://schemas.microsoft.com/office/powerpoint/2010/main" val="143926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8156" y="3309493"/>
            <a:ext cx="11364685" cy="23876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THIS IS A NON-BOOK ITEM YOU CAN FIND IN INGRAM AND SPECIAL ORDER</a:t>
            </a:r>
            <a:br>
              <a:rPr lang="en-US" sz="54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br>
              <a:rPr lang="en-US" sz="54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</a:br>
            <a:endParaRPr lang="en-US" sz="5400" dirty="0">
              <a:solidFill>
                <a:schemeClr val="bg1"/>
              </a:solidFill>
              <a:latin typeface="Iskoola Pota" panose="020B0604020202020204" pitchFamily="34" charset="0"/>
              <a:cs typeface="Iskoola Po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45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713" y="1606112"/>
            <a:ext cx="11364685" cy="2387600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WHAT IS (ARE?) </a:t>
            </a:r>
            <a:r>
              <a:rPr lang="en-US" sz="7200" dirty="0">
                <a:solidFill>
                  <a:srgbClr val="FF0000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“CALENDARS?”</a:t>
            </a:r>
          </a:p>
        </p:txBody>
      </p:sp>
    </p:spTree>
    <p:extLst>
      <p:ext uri="{BB962C8B-B14F-4D97-AF65-F5344CB8AC3E}">
        <p14:creationId xmlns:p14="http://schemas.microsoft.com/office/powerpoint/2010/main" val="3676039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04BA9F-C0EB-D01C-E5C8-78238D16F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657" y="1971449"/>
            <a:ext cx="11364685" cy="23876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Iskoola Pota" panose="020B0604020202020204" pitchFamily="34" charset="0"/>
                <a:cs typeface="Iskoola Pota" panose="020B0604020202020204" pitchFamily="34" charset="0"/>
              </a:rPr>
              <a:t>THIS IS A REPORT THAT CAN HELP YOU TRACK DOWN A GIFT CARD</a:t>
            </a:r>
          </a:p>
        </p:txBody>
      </p:sp>
    </p:spTree>
    <p:extLst>
      <p:ext uri="{BB962C8B-B14F-4D97-AF65-F5344CB8AC3E}">
        <p14:creationId xmlns:p14="http://schemas.microsoft.com/office/powerpoint/2010/main" val="3806548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9F11D8F7301A45AB8A7DCCA2078C69" ma:contentTypeVersion="13" ma:contentTypeDescription="Create a new document." ma:contentTypeScope="" ma:versionID="2dcffe6c3e7abee14171b610ebae993a">
  <xsd:schema xmlns:xsd="http://www.w3.org/2001/XMLSchema" xmlns:xs="http://www.w3.org/2001/XMLSchema" xmlns:p="http://schemas.microsoft.com/office/2006/metadata/properties" xmlns:ns2="c774a2bb-66ee-4c76-9e7c-4c3cf5331585" xmlns:ns3="d26b0286-33f5-4087-80c8-6ad06b638510" targetNamespace="http://schemas.microsoft.com/office/2006/metadata/properties" ma:root="true" ma:fieldsID="23594254c8ab22f796d5112c493f2ebd" ns2:_="" ns3:_="">
    <xsd:import namespace="c774a2bb-66ee-4c76-9e7c-4c3cf5331585"/>
    <xsd:import namespace="d26b0286-33f5-4087-80c8-6ad06b6385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74a2bb-66ee-4c76-9e7c-4c3cf53315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024f0788-7f9e-4c27-8e0c-6104b83e90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b0286-33f5-4087-80c8-6ad06b638510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379e6b76-924e-4772-a12a-477a8e20c33c}" ma:internalName="TaxCatchAll" ma:showField="CatchAllData" ma:web="d26b0286-33f5-4087-80c8-6ad06b6385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26b0286-33f5-4087-80c8-6ad06b638510" xsi:nil="true"/>
    <lcf76f155ced4ddcb4097134ff3c332f xmlns="c774a2bb-66ee-4c76-9e7c-4c3cf533158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DEB2AD5-D3B2-4544-A1F3-17E77DCB6F12}"/>
</file>

<file path=customXml/itemProps2.xml><?xml version="1.0" encoding="utf-8"?>
<ds:datastoreItem xmlns:ds="http://schemas.openxmlformats.org/officeDocument/2006/customXml" ds:itemID="{27B9B300-5AAC-42C4-B33A-1446CAB3BFBD}"/>
</file>

<file path=customXml/itemProps3.xml><?xml version="1.0" encoding="utf-8"?>
<ds:datastoreItem xmlns:ds="http://schemas.openxmlformats.org/officeDocument/2006/customXml" ds:itemID="{23678AA3-17F8-4244-A0F8-932E0410B1A5}"/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339</Words>
  <Application>Microsoft Office PowerPoint</Application>
  <PresentationFormat>Widescreen</PresentationFormat>
  <Paragraphs>29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Iskoola Pota</vt:lpstr>
      <vt:lpstr>Office Theme</vt:lpstr>
      <vt:lpstr>BOOKSELLER JEOPARDY</vt:lpstr>
      <vt:lpstr>THE RULES: -I GIVE THE ANSWER, YOU ASK THE QUESTION  -YOU ARE REWARDED WITH CANDY</vt:lpstr>
      <vt:lpstr> THIS IS A SUBSTANCE YOU SHOULD NOT USE ON THE WOOD SHELVES</vt:lpstr>
      <vt:lpstr>WHAT IS “SIMPLE GREEN?”</vt:lpstr>
      <vt:lpstr>THIS IS INFORMATION YOU SHOULD GET WHEN SELLING A GIFT CARD</vt:lpstr>
      <vt:lpstr>WHAT IS “PURCHASER NAME?”</vt:lpstr>
      <vt:lpstr>THIS IS A NON-BOOK ITEM YOU CAN FIND IN INGRAM AND SPECIAL ORDER  </vt:lpstr>
      <vt:lpstr>WHAT IS (ARE?) “CALENDARS?”</vt:lpstr>
      <vt:lpstr>THIS IS A REPORT THAT CAN HELP YOU TRACK DOWN A GIFT CARD</vt:lpstr>
      <vt:lpstr>WHAT IS “GIFT CERTIFICATE/ GIFT CARD SUMMARY”</vt:lpstr>
      <vt:lpstr>THIS IS A BOOK THAT HAS RECENTLY BEEN CHALLENGED IN THE BAYFIELD SCHOOL DISTRICT</vt:lpstr>
      <vt:lpstr>WHAT IS “ARISTOTLE AND DANTE DIVE INTO THE WATERS OF THE WORLD”</vt:lpstr>
      <vt:lpstr>AND NOW FOR A GAME CALLED THANK YER ANCHOR BOOK!</vt:lpstr>
      <vt:lpstr>QUICK! NAME TWO ANCHOR BOOKS FROM USHI</vt:lpstr>
      <vt:lpstr>KILLERS OF THE FLOWER MOON BLOOD AND THUNDER PEOPLE’S HISTORY OF THE UNITED STATES </vt:lpstr>
      <vt:lpstr>QUICKER! NAME THREE ANCHOR BOOKS FROM NATW</vt:lpstr>
      <vt:lpstr>BRAIDING SWEETGRASS FINDING THE MOTHER TREE DESERT SOLITAIRE SAGEBRUSH EMPIRE  </vt:lpstr>
      <vt:lpstr>LAST ONE! NAME TWO ANCHOR BOOKS FROM PSYC</vt:lpstr>
      <vt:lpstr>THE BODY KEEPS THE SCORE HOW TO CHANGE YOUR MIND UNF*CK YOUR BRAIN ATOMIC HABITS CREATIVE ACT     </vt:lpstr>
      <vt:lpstr>THROWBACK TIME!</vt:lpstr>
      <vt:lpstr>THIS IS THE CATEGORY CODE TO ENTER WHEN IMPORTING A TITLE INTO BOOKLOG FOR A SPECIAL ORDER</vt:lpstr>
      <vt:lpstr>  WHAT IS “DIST”</vt:lpstr>
      <vt:lpstr>THIS IS THE PUBLISHER CODE TO ENTER WHEN IMPORTING A TITLE INTO BOOKLOG FOR A SPECIAL ORDER</vt:lpstr>
      <vt:lpstr>  WHAT IS “TBD”</vt:lpstr>
      <vt:lpstr>THIS IS SOMETHING TO CHECK WHEN PLACING A SPECIAL ORDER FOR A BOOK WE HAVE HAD IN THE PAST</vt:lpstr>
      <vt:lpstr>  WHAT IS “THE PRICE IS UP TO DATE”</vt:lpstr>
      <vt:lpstr>THESE ARE TWO SIGN UP SHEETS YOU SHOULD FILL OUT</vt:lpstr>
      <vt:lpstr>  WHAT ARE “STAFF PARTY RSVP AND MARIA’S SHIRT LIST”</vt:lpstr>
      <vt:lpstr>  HUZZAH!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BOOKSELLER JEOPARDY</dc:title>
  <dc:creator>Nina Lundstrom</dc:creator>
  <cp:lastModifiedBy>Nina Lundstrom</cp:lastModifiedBy>
  <cp:revision>9</cp:revision>
  <dcterms:created xsi:type="dcterms:W3CDTF">2023-03-08T23:15:22Z</dcterms:created>
  <dcterms:modified xsi:type="dcterms:W3CDTF">2023-09-06T22:59:35Z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0x010100109F11D8F7301A45AB8A7DCCA2078C69</vt:lpwstr>
  </property>
</Properties>
</file>